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9"/>
  </p:normalViewPr>
  <p:slideViewPr>
    <p:cSldViewPr>
      <p:cViewPr varScale="1">
        <p:scale>
          <a:sx n="135" d="100"/>
          <a:sy n="135" d="100"/>
        </p:scale>
        <p:origin x="234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2596" y="-5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E50D5-6641-4EA2-8265-48D251D8F5F4}" type="datetimeFigureOut">
              <a:rPr lang="zh-CN" altLang="en-US" smtClean="0"/>
              <a:t>2021/10/27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F5B8A-4338-4DB1-9582-8A6E385679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 descr="1920X1080-02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888" y="0"/>
            <a:ext cx="9142223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827584" y="1059001"/>
            <a:ext cx="1584176" cy="2232248"/>
          </a:xfrm>
          <a:prstGeom prst="roundRect">
            <a:avLst>
              <a:gd name="adj" fmla="val 9124"/>
            </a:avLst>
          </a:prstGeom>
          <a:blipFill>
            <a:blip r:embed="rId2"/>
            <a:stretch>
              <a:fillRect/>
            </a:stretch>
          </a:blip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59832" y="843558"/>
            <a:ext cx="17139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2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姓  名    </a:t>
            </a:r>
            <a:r>
              <a:rPr lang="zh-CN" altLang="en-US" b="1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教授</a:t>
            </a:r>
            <a:endParaRPr lang="zh-CN" altLang="en-US" sz="1600" b="1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9832" y="1491630"/>
            <a:ext cx="5616624" cy="328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专家简介详细信息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0814F6-3693-EA49-A8DB-6132496FE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0F3B10A-693A-9D4B-8F0A-BC78F55F1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16EF7BF2-AA27-CD4B-9AE0-FBDD08AF82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76801" y="0"/>
            <a:ext cx="10397137" cy="5158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872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</Words>
  <Application>Microsoft Office PowerPoint</Application>
  <PresentationFormat>全屏显示(16:9)</PresentationFormat>
  <Paragraphs>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楷体</vt:lpstr>
      <vt:lpstr>微软雅黑</vt:lpstr>
      <vt:lpstr>Arial</vt:lpstr>
      <vt:lpstr>Calibri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张俊</dc:creator>
  <cp:lastModifiedBy> </cp:lastModifiedBy>
  <cp:revision>6</cp:revision>
  <dcterms:created xsi:type="dcterms:W3CDTF">2021-10-27T03:35:09Z</dcterms:created>
  <dcterms:modified xsi:type="dcterms:W3CDTF">2021-10-27T04:24:03Z</dcterms:modified>
</cp:coreProperties>
</file>