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52" y="-11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2596" y="-5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BA006-D033-4769-B0B6-ADAC0791AD47}" type="datetimeFigureOut">
              <a:rPr lang="zh-CN" altLang="en-US" smtClean="0"/>
              <a:t>2021/10/28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B520D-50B6-4533-88B6-064D55C1904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E50D5-6641-4EA2-8265-48D251D8F5F4}" type="datetimeFigureOut">
              <a:rPr lang="zh-CN" altLang="en-US" smtClean="0"/>
              <a:pPr/>
              <a:t>2021/10/28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F5B8A-4338-4DB1-9582-8A6E385679D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2021/10/28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2021/10/28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2021/10/28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2021/10/28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2021/10/28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2021/10/28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2021/10/28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2021/10/28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2021/10/28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2021/10/28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2021/10/28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2021/10/28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8" name="图片 7" descr="1920X1080 -PPT-03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71076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59832" y="843558"/>
            <a:ext cx="18293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2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李建初    </a:t>
            </a:r>
            <a:r>
              <a:rPr lang="zh-CN" altLang="en-US" b="1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教授</a:t>
            </a:r>
            <a:endParaRPr lang="zh-CN" altLang="en-US" sz="1600" b="1" dirty="0">
              <a:solidFill>
                <a:schemeClr val="bg1"/>
              </a:solidFill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7" name="图片 6" descr="1920X1080 -PPT-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8" y="0"/>
            <a:ext cx="9142223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1920X1080 -PPT-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45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</Words>
  <Application>Microsoft Office PowerPoint</Application>
  <PresentationFormat>全屏显示(16:9)</PresentationFormat>
  <Paragraphs>1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幻灯片 1</vt:lpstr>
      <vt:lpstr>幻灯片 2</vt:lpstr>
      <vt:lpstr>幻灯片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张俊</dc:creator>
  <cp:lastModifiedBy>张俊</cp:lastModifiedBy>
  <cp:revision>7</cp:revision>
  <dcterms:created xsi:type="dcterms:W3CDTF">2021-10-27T03:35:09Z</dcterms:created>
  <dcterms:modified xsi:type="dcterms:W3CDTF">2021-10-28T03:56:14Z</dcterms:modified>
</cp:coreProperties>
</file>